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British sights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466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The tower of London</a:t>
            </a:r>
            <a:br>
              <a:rPr lang="en-US" dirty="0" smtClean="0"/>
            </a:br>
            <a:r>
              <a:rPr lang="en-US" dirty="0" smtClean="0"/>
              <a:t>b. big ben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this?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76" b="142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98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Shakespeare’s globe</a:t>
            </a:r>
            <a:br>
              <a:rPr lang="en-US" dirty="0" smtClean="0"/>
            </a:br>
            <a:r>
              <a:rPr lang="en-US" dirty="0" smtClean="0"/>
              <a:t>b. Arts theatre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dirty="0"/>
              <a:t>What is this?</a:t>
            </a:r>
            <a:endParaRPr lang="ru-RU" sz="4400" dirty="0"/>
          </a:p>
          <a:p>
            <a:endParaRPr lang="ru-RU" dirty="0"/>
          </a:p>
        </p:txBody>
      </p:sp>
      <p:pic>
        <p:nvPicPr>
          <p:cNvPr id="2054" name="Picture 6" descr="http://assets.fodors.com/destinations/2869/shakespeares-globe-theatre-london-england_ma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152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4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dirty="0"/>
              <a:t>What is this?</a:t>
            </a:r>
            <a:endParaRPr lang="ru-RU" sz="44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Taxi cab </a:t>
            </a:r>
            <a:br>
              <a:rPr lang="en-US" dirty="0" smtClean="0"/>
            </a:br>
            <a:r>
              <a:rPr lang="en-US" dirty="0" smtClean="0"/>
              <a:t>b. double-decker</a:t>
            </a:r>
            <a:endParaRPr lang="ru-RU" dirty="0"/>
          </a:p>
        </p:txBody>
      </p:sp>
      <p:pic>
        <p:nvPicPr>
          <p:cNvPr id="3086" name="Picture 14" descr="http://ac6ad1ab7dc9e8d7e1f9-ebd4f7ecf3869ab0e4c55e9a2ec4787c.r56.cf1.rackcdn.com/1/3/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21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fr-FR" dirty="0"/>
              <a:t>Buckingham Palace </a:t>
            </a:r>
            <a:r>
              <a:rPr lang="fr-FR" dirty="0" err="1" smtClean="0"/>
              <a:t>Guards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b. </a:t>
            </a:r>
            <a:r>
              <a:rPr lang="fr-FR" dirty="0" err="1" smtClean="0"/>
              <a:t>Queen’s</a:t>
            </a:r>
            <a:r>
              <a:rPr lang="fr-FR" dirty="0" smtClean="0"/>
              <a:t> </a:t>
            </a:r>
            <a:r>
              <a:rPr lang="fr-FR" dirty="0" err="1" smtClean="0"/>
              <a:t>Guards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93183" y="4960138"/>
            <a:ext cx="3200400" cy="1463040"/>
          </a:xfrm>
        </p:spPr>
        <p:txBody>
          <a:bodyPr/>
          <a:lstStyle/>
          <a:p>
            <a:r>
              <a:rPr lang="en-US" sz="4400" dirty="0"/>
              <a:t>What is this?</a:t>
            </a:r>
            <a:endParaRPr lang="ru-RU" sz="4400" dirty="0"/>
          </a:p>
          <a:p>
            <a:endParaRPr lang="ru-RU" dirty="0"/>
          </a:p>
        </p:txBody>
      </p:sp>
      <p:pic>
        <p:nvPicPr>
          <p:cNvPr id="4102" name="Picture 6" descr="http://news.images.itv.com/image/file/225249/image_update_3969b3332c9b8c99_1372361958_9j-4aaqsk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166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95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400" dirty="0"/>
              <a:t>What is this?</a:t>
            </a:r>
            <a:endParaRPr lang="ru-RU" sz="44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Westminster bridge</a:t>
            </a:r>
            <a:br>
              <a:rPr lang="en-US" dirty="0" smtClean="0"/>
            </a:br>
            <a:r>
              <a:rPr lang="en-US" dirty="0" smtClean="0"/>
              <a:t>b. Lambeth bridge</a:t>
            </a:r>
            <a:endParaRPr lang="ru-RU" dirty="0"/>
          </a:p>
        </p:txBody>
      </p:sp>
      <p:pic>
        <p:nvPicPr>
          <p:cNvPr id="5124" name="Picture 4" descr="http://i.telegraph.co.uk/multimedia/archive/02126/westminsterBridge_2126052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1" b="225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56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36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</TotalTime>
  <Words>49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Интеграл</vt:lpstr>
      <vt:lpstr>British sights</vt:lpstr>
      <vt:lpstr>A. The tower of London b. big ben </vt:lpstr>
      <vt:lpstr>a. Shakespeare’s globe b. Arts theatre</vt:lpstr>
      <vt:lpstr>a. Taxi cab  b. double-decker</vt:lpstr>
      <vt:lpstr>a. Buckingham Palace Guards b. Queen’s Guards</vt:lpstr>
      <vt:lpstr>a. Westminster bridge b. Lambeth bridge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sights</dc:title>
  <dc:creator>Katherine Kosheleva</dc:creator>
  <cp:lastModifiedBy>Katherine Kosheleva</cp:lastModifiedBy>
  <cp:revision>7</cp:revision>
  <dcterms:created xsi:type="dcterms:W3CDTF">2016-08-24T18:31:29Z</dcterms:created>
  <dcterms:modified xsi:type="dcterms:W3CDTF">2016-08-24T19:10:00Z</dcterms:modified>
</cp:coreProperties>
</file>