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35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7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7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3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2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8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82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10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egodnya.ua/img/ui/_d6faa3131c9e033247b1919bfd1e17d9.jp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9022" y="1889759"/>
            <a:ext cx="9291562" cy="3293190"/>
          </a:xfrm>
        </p:spPr>
        <p:txBody>
          <a:bodyPr/>
          <a:lstStyle/>
          <a:p>
            <a:r>
              <a:rPr lang="uk-UA" sz="4000" dirty="0" smtClean="0"/>
              <a:t>ПРЕЗЕНТАЦІЯ </a:t>
            </a:r>
            <a:br>
              <a:rPr lang="uk-UA" sz="4000" dirty="0" smtClean="0"/>
            </a:br>
            <a:r>
              <a:rPr lang="uk-UA" sz="4000" dirty="0" smtClean="0"/>
              <a:t>на тему: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dirty="0" smtClean="0"/>
              <a:t>День знань у різних країнах світу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97511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ATTENTION!!!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407094"/>
            <a:ext cx="2430780" cy="542139"/>
          </a:xfrm>
        </p:spPr>
        <p:txBody>
          <a:bodyPr/>
          <a:lstStyle/>
          <a:p>
            <a:pPr algn="ctr"/>
            <a:r>
              <a:rPr lang="uk-UA" dirty="0" smtClean="0"/>
              <a:t>     Японія 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3999" y="1149531"/>
            <a:ext cx="2690949" cy="5199018"/>
          </a:xfrm>
        </p:spPr>
        <p:txBody>
          <a:bodyPr>
            <a:noAutofit/>
          </a:bodyPr>
          <a:lstStyle/>
          <a:p>
            <a:pPr algn="ctr"/>
            <a:r>
              <a:rPr lang="uk-UA" sz="2100" dirty="0" smtClean="0"/>
              <a:t>Японці </a:t>
            </a:r>
            <a:r>
              <a:rPr lang="ru-RU" sz="2100" dirty="0" err="1" smtClean="0"/>
              <a:t>влаштову</a:t>
            </a:r>
            <a:r>
              <a:rPr lang="uk-UA" sz="2100" dirty="0" err="1" smtClean="0"/>
              <a:t>ють</a:t>
            </a:r>
            <a:r>
              <a:rPr lang="uk-UA" sz="2100" dirty="0" smtClean="0"/>
              <a:t> свято на честь початку навчального року тільки для першокласників. Школярі в цей день приходять з батьками та знайомляться з вчителями, які розповідають про школу та радять що купити для навчання.</a:t>
            </a:r>
            <a:endParaRPr lang="uk-UA" sz="2100" dirty="0" smtClean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http://www.segodnya.ua/img/ui/_d6faa3131c9e033247b1919bfd1e17d9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7724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663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360301"/>
            <a:ext cx="2430780" cy="498597"/>
          </a:xfrm>
        </p:spPr>
        <p:txBody>
          <a:bodyPr/>
          <a:lstStyle/>
          <a:p>
            <a:pPr algn="ctr"/>
            <a:r>
              <a:rPr lang="uk-UA" dirty="0" smtClean="0"/>
              <a:t>Індія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70125" y="858898"/>
            <a:ext cx="2638697" cy="5568028"/>
          </a:xfrm>
        </p:spPr>
        <p:txBody>
          <a:bodyPr>
            <a:normAutofit/>
          </a:bodyPr>
          <a:lstStyle/>
          <a:p>
            <a:pPr algn="ctr"/>
            <a:r>
              <a:rPr lang="uk-UA" sz="2100" dirty="0" smtClean="0"/>
              <a:t>В Індії також починається навчальний рік весною</a:t>
            </a:r>
            <a:r>
              <a:rPr lang="uk-UA" sz="2100" dirty="0"/>
              <a:t>, в </a:t>
            </a:r>
            <a:r>
              <a:rPr lang="uk-UA" sz="2100" dirty="0" smtClean="0"/>
              <a:t>квітні. </a:t>
            </a:r>
            <a:r>
              <a:rPr lang="uk-UA" sz="2100" dirty="0" smtClean="0"/>
              <a:t>Але цього дня не влаштовується свята, це звичайний день. Батьки проводять святкову молитву та </a:t>
            </a:r>
            <a:r>
              <a:rPr lang="uk-UA" sz="2100" dirty="0" err="1" smtClean="0"/>
              <a:t>пригощяють</a:t>
            </a:r>
            <a:r>
              <a:rPr lang="uk-UA" sz="2100" dirty="0" smtClean="0"/>
              <a:t> дитину </a:t>
            </a:r>
            <a:r>
              <a:rPr lang="uk-UA" sz="2100" dirty="0" err="1" smtClean="0"/>
              <a:t>солодощями</a:t>
            </a:r>
            <a:r>
              <a:rPr lang="uk-UA" sz="2100" dirty="0" smtClean="0"/>
              <a:t>.</a:t>
            </a:r>
            <a:endParaRPr lang="ru-RU" sz="2100" dirty="0"/>
          </a:p>
        </p:txBody>
      </p:sp>
      <p:pic>
        <p:nvPicPr>
          <p:cNvPr id="5" name="Объект 4" descr="школьники в Инди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6" y="858898"/>
            <a:ext cx="7604325" cy="5120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795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355947"/>
            <a:ext cx="2430780" cy="507305"/>
          </a:xfrm>
        </p:spPr>
        <p:txBody>
          <a:bodyPr/>
          <a:lstStyle/>
          <a:p>
            <a:pPr algn="ctr"/>
            <a:r>
              <a:rPr lang="uk-UA" dirty="0" smtClean="0"/>
              <a:t>Німеччина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863252"/>
            <a:ext cx="2430780" cy="5572382"/>
          </a:xfrm>
        </p:spPr>
        <p:txBody>
          <a:bodyPr>
            <a:normAutofit/>
          </a:bodyPr>
          <a:lstStyle/>
          <a:p>
            <a:pPr algn="ctr"/>
            <a:r>
              <a:rPr lang="uk-UA" sz="2100" dirty="0" smtClean="0"/>
              <a:t>Навчальний рік починається наприкінці серпня або на початку вересня. Певної дати для початку навчального року не існує. </a:t>
            </a:r>
            <a:r>
              <a:rPr lang="uk-UA" sz="2100" dirty="0" smtClean="0"/>
              <a:t>Та замість букетів з квітами діти несуть до школи кульки.</a:t>
            </a:r>
            <a:endParaRPr lang="ru-RU" sz="2100" dirty="0"/>
          </a:p>
        </p:txBody>
      </p:sp>
      <p:pic>
        <p:nvPicPr>
          <p:cNvPr id="5" name="Объект 4" descr="http://peopleandcountries.com/data/attachment/portal/201409/19/0024268ww5b6sn5wsyybab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609600"/>
            <a:ext cx="71120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347239"/>
            <a:ext cx="2430780" cy="524722"/>
          </a:xfrm>
        </p:spPr>
        <p:txBody>
          <a:bodyPr/>
          <a:lstStyle/>
          <a:p>
            <a:pPr algn="ctr"/>
            <a:r>
              <a:rPr lang="uk-UA" dirty="0" smtClean="0"/>
              <a:t>Туреччина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809897"/>
            <a:ext cx="2430780" cy="4981303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/>
              <a:t>Більшість шкіл в Туреччині починають працювати з 15 вересня, та на першому тижні навчання здебільшого проходять урочисті заходи. Школярі читають багато віршів про школу та вчителів, а ще більш популярними є доповіді про Ататюрка та Історію Туреччини.</a:t>
            </a:r>
          </a:p>
        </p:txBody>
      </p:sp>
      <p:pic>
        <p:nvPicPr>
          <p:cNvPr id="5" name="Объект 4" descr="http://www.mk.ru/upload/iblock_mk/475/bd/9e/86/DETAIL_PICTURE_52902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65" y="1105335"/>
            <a:ext cx="5367746" cy="4390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134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342884"/>
            <a:ext cx="2430780" cy="533431"/>
          </a:xfrm>
        </p:spPr>
        <p:txBody>
          <a:bodyPr/>
          <a:lstStyle/>
          <a:p>
            <a:pPr algn="ctr"/>
            <a:r>
              <a:rPr lang="uk-UA" dirty="0" smtClean="0"/>
              <a:t>Австралія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61417" y="864356"/>
            <a:ext cx="2682240" cy="5533194"/>
          </a:xfrm>
        </p:spPr>
        <p:txBody>
          <a:bodyPr>
            <a:noAutofit/>
          </a:bodyPr>
          <a:lstStyle/>
          <a:p>
            <a:pPr algn="ctr"/>
            <a:r>
              <a:rPr lang="uk-UA" sz="2100" dirty="0" smtClean="0"/>
              <a:t>В перший день навчання  (а він припадає на кінець січня або початок лютого (а це літні місяці) до школи приходять тільки першокласники та діти, які перейшли з інших шкіл, яким проводять екскурсію </a:t>
            </a:r>
            <a:r>
              <a:rPr lang="ru-RU" sz="2100" dirty="0" smtClean="0"/>
              <a:t>школою.</a:t>
            </a:r>
            <a:endParaRPr lang="ru-RU" sz="2100" dirty="0"/>
          </a:p>
        </p:txBody>
      </p:sp>
      <p:pic>
        <p:nvPicPr>
          <p:cNvPr id="5" name="Объект 4" descr="http://mel.fm/files/1/upload/590x0/2831.jpg?p=2015-10-26_12_00_5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800100"/>
            <a:ext cx="74930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5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351593"/>
            <a:ext cx="2430780" cy="516014"/>
          </a:xfrm>
        </p:spPr>
        <p:txBody>
          <a:bodyPr/>
          <a:lstStyle/>
          <a:p>
            <a:pPr algn="ctr"/>
            <a:r>
              <a:rPr lang="uk-UA" dirty="0" smtClean="0"/>
              <a:t>Канада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867607"/>
            <a:ext cx="2430780" cy="5602862"/>
          </a:xfrm>
        </p:spPr>
        <p:txBody>
          <a:bodyPr>
            <a:normAutofit/>
          </a:bodyPr>
          <a:lstStyle/>
          <a:p>
            <a:pPr algn="ctr"/>
            <a:r>
              <a:rPr lang="uk-UA" sz="2100" dirty="0" smtClean="0"/>
              <a:t>Навчання в Канаді починається після Дня Праці, що святкують в перший понеділок вересня. Наступного дня діти йдуть до школи.</a:t>
            </a:r>
            <a:endParaRPr lang="ru-RU" sz="2100" dirty="0"/>
          </a:p>
        </p:txBody>
      </p:sp>
      <p:pic>
        <p:nvPicPr>
          <p:cNvPr id="5" name="Объект 4" descr="http://img.amur.info/res/news/110884/660x440/dc995a83f7d0cce5b9157aea0b223490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70"/>
          <a:stretch/>
        </p:blipFill>
        <p:spPr bwMode="auto">
          <a:xfrm>
            <a:off x="2621823" y="867607"/>
            <a:ext cx="3665765" cy="4958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970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355947"/>
            <a:ext cx="2430780" cy="507305"/>
          </a:xfrm>
        </p:spPr>
        <p:txBody>
          <a:bodyPr/>
          <a:lstStyle/>
          <a:p>
            <a:pPr algn="ctr"/>
            <a:r>
              <a:rPr lang="uk-UA" dirty="0" smtClean="0"/>
              <a:t>Америка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61417" y="863252"/>
            <a:ext cx="2664823" cy="4927948"/>
          </a:xfrm>
        </p:spPr>
        <p:txBody>
          <a:bodyPr>
            <a:normAutofit/>
          </a:bodyPr>
          <a:lstStyle/>
          <a:p>
            <a:pPr algn="ctr"/>
            <a:r>
              <a:rPr lang="uk-UA" sz="2100" dirty="0" smtClean="0"/>
              <a:t>Через те що навчальні плани в Америці встановлюються не на державному рівні, а кожним окремим штатом, єдиного свята </a:t>
            </a:r>
            <a:r>
              <a:rPr lang="ru-RU" sz="2100" dirty="0" smtClean="0"/>
              <a:t>на честь початку </a:t>
            </a:r>
            <a:r>
              <a:rPr lang="uk-UA" sz="2100" dirty="0" smtClean="0"/>
              <a:t>навчання немає.</a:t>
            </a:r>
            <a:endParaRPr lang="uk-UA" sz="2100" dirty="0"/>
          </a:p>
        </p:txBody>
      </p:sp>
      <p:pic>
        <p:nvPicPr>
          <p:cNvPr id="5" name="Объект 4" descr=" 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" y="591079"/>
            <a:ext cx="7532915" cy="5635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620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338530"/>
            <a:ext cx="2430780" cy="542139"/>
          </a:xfrm>
        </p:spPr>
        <p:txBody>
          <a:bodyPr/>
          <a:lstStyle/>
          <a:p>
            <a:r>
              <a:rPr lang="en-US" dirty="0" smtClean="0"/>
              <a:t>Great Britain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880669"/>
            <a:ext cx="2430780" cy="5546257"/>
          </a:xfrm>
        </p:spPr>
        <p:txBody>
          <a:bodyPr>
            <a:normAutofit/>
          </a:bodyPr>
          <a:lstStyle/>
          <a:p>
            <a:pPr algn="ctr"/>
            <a:r>
              <a:rPr lang="en-US" sz="2100" dirty="0" smtClean="0"/>
              <a:t>The Day of Knowledge is celebrated in the UK at the beginning of September. The classical British education is the education in boarding school.</a:t>
            </a:r>
            <a:endParaRPr lang="ru-RU" sz="2100" dirty="0"/>
          </a:p>
        </p:txBody>
      </p:sp>
      <p:pic>
        <p:nvPicPr>
          <p:cNvPr id="5" name="Объект 4" descr=" 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7"/>
          <a:stretch/>
        </p:blipFill>
        <p:spPr bwMode="auto">
          <a:xfrm>
            <a:off x="1929030" y="715206"/>
            <a:ext cx="5177163" cy="5476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65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195</TotalTime>
  <Words>267</Words>
  <Application>Microsoft Office PowerPoint</Application>
  <PresentationFormat>Широкоэкранный</PresentationFormat>
  <Paragraphs>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Савон</vt:lpstr>
      <vt:lpstr>ПРЕЗЕНТАЦІЯ  на тему: День знань у різних країнах світу</vt:lpstr>
      <vt:lpstr>     Японія  </vt:lpstr>
      <vt:lpstr>Індія </vt:lpstr>
      <vt:lpstr>Німеччина</vt:lpstr>
      <vt:lpstr>Туреччина </vt:lpstr>
      <vt:lpstr>Австралія</vt:lpstr>
      <vt:lpstr>Канада</vt:lpstr>
      <vt:lpstr>Америка</vt:lpstr>
      <vt:lpstr>Great Britain</vt:lpstr>
      <vt:lpstr>THANK YOU FOR ATTENTION!!!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День знань у різних країнах світу</dc:title>
  <dc:creator>Katherine Kosheleva</dc:creator>
  <cp:lastModifiedBy>Katherine Kosheleva</cp:lastModifiedBy>
  <cp:revision>16</cp:revision>
  <dcterms:created xsi:type="dcterms:W3CDTF">2016-08-15T19:32:58Z</dcterms:created>
  <dcterms:modified xsi:type="dcterms:W3CDTF">2016-08-24T13:59:27Z</dcterms:modified>
</cp:coreProperties>
</file>