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ransition spd="med">
    <p:wipe/>
  </p:transition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Конструкція</a:t>
            </a:r>
            <a:r>
              <a:rPr lang="uk-UA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“would rather”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419895"/>
      </p:ext>
    </p:extLst>
  </p:cSld>
  <p:clrMapOvr>
    <a:masterClrMapping/>
  </p:clrMapOvr>
  <p:transition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0824" y="1280160"/>
            <a:ext cx="114430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000" dirty="0" smtClean="0"/>
              <a:t>Ця конструкція використовується для висловлення переваги (побажання) людини в певній ситуації.</a:t>
            </a:r>
          </a:p>
          <a:p>
            <a:r>
              <a:rPr lang="en-US" sz="6000" dirty="0" smtClean="0"/>
              <a:t>Example: Shall we go by train? </a:t>
            </a:r>
          </a:p>
          <a:p>
            <a:r>
              <a:rPr lang="en-US" sz="6000" dirty="0" smtClean="0"/>
              <a:t>– I </a:t>
            </a:r>
            <a:r>
              <a:rPr lang="en-US" sz="6000" dirty="0" smtClean="0">
                <a:solidFill>
                  <a:srgbClr val="FF0000"/>
                </a:solidFill>
              </a:rPr>
              <a:t>would rather </a:t>
            </a:r>
            <a:r>
              <a:rPr lang="en-US" sz="6000" u="sng" dirty="0" smtClean="0"/>
              <a:t>go</a:t>
            </a:r>
            <a:r>
              <a:rPr lang="en-US" sz="6000" dirty="0" smtClean="0"/>
              <a:t> by car.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947953800"/>
      </p:ext>
    </p:extLst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2708" y="1489167"/>
            <a:ext cx="98755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000" dirty="0"/>
              <a:t>В усному та писемному мовленні, найчастіше, ця конструкція скорочується.</a:t>
            </a:r>
          </a:p>
          <a:p>
            <a:r>
              <a:rPr lang="en-US" sz="6000" dirty="0">
                <a:solidFill>
                  <a:srgbClr val="FF0000"/>
                </a:solidFill>
              </a:rPr>
              <a:t>I would rather </a:t>
            </a:r>
            <a:r>
              <a:rPr lang="en-US" sz="6000" dirty="0"/>
              <a:t>= </a:t>
            </a:r>
            <a:r>
              <a:rPr lang="en-US" sz="6000" dirty="0">
                <a:solidFill>
                  <a:srgbClr val="FF0000"/>
                </a:solidFill>
              </a:rPr>
              <a:t>I’d rather 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27015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27" y="235131"/>
            <a:ext cx="1186978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I’d rather wait for a few minutes. </a:t>
            </a:r>
            <a:endParaRPr lang="en-US" sz="6000" dirty="0" smtClean="0">
              <a:solidFill>
                <a:srgbClr val="0070C0"/>
              </a:solidFill>
            </a:endParaRPr>
          </a:p>
          <a:p>
            <a:r>
              <a:rPr lang="en-US" sz="6000" dirty="0" smtClean="0"/>
              <a:t>– </a:t>
            </a:r>
            <a:r>
              <a:rPr lang="uk-UA" sz="6000" dirty="0"/>
              <a:t>Я краще зачекала б декілька хвилин.</a:t>
            </a:r>
          </a:p>
          <a:p>
            <a:r>
              <a:rPr lang="en-US" sz="6000" dirty="0">
                <a:solidFill>
                  <a:srgbClr val="0070C0"/>
                </a:solidFill>
              </a:rPr>
              <a:t>He’d rather stay at home. </a:t>
            </a:r>
            <a:endParaRPr lang="en-US" sz="6000" dirty="0" smtClean="0">
              <a:solidFill>
                <a:srgbClr val="0070C0"/>
              </a:solidFill>
            </a:endParaRPr>
          </a:p>
          <a:p>
            <a:r>
              <a:rPr lang="en-US" sz="6000" dirty="0" smtClean="0"/>
              <a:t>– </a:t>
            </a:r>
            <a:r>
              <a:rPr lang="uk-UA" sz="6000" dirty="0"/>
              <a:t>В</a:t>
            </a:r>
            <a:r>
              <a:rPr lang="uk-UA" sz="6000" dirty="0"/>
              <a:t>ін краще б залишився вдома.</a:t>
            </a:r>
          </a:p>
          <a:p>
            <a:r>
              <a:rPr lang="en-US" sz="6000" dirty="0">
                <a:solidFill>
                  <a:srgbClr val="0070C0"/>
                </a:solidFill>
              </a:rPr>
              <a:t>I’d rather walk in the park</a:t>
            </a:r>
            <a:r>
              <a:rPr lang="en-US" sz="6000" dirty="0" smtClean="0">
                <a:solidFill>
                  <a:srgbClr val="0070C0"/>
                </a:solidFill>
              </a:rPr>
              <a:t>.</a:t>
            </a:r>
            <a:endParaRPr lang="en-US" sz="6000" dirty="0">
              <a:solidFill>
                <a:srgbClr val="0070C0"/>
              </a:solidFill>
            </a:endParaRPr>
          </a:p>
          <a:p>
            <a:r>
              <a:rPr lang="en-US" sz="6000" dirty="0" smtClean="0"/>
              <a:t>- … </a:t>
            </a:r>
          </a:p>
        </p:txBody>
      </p:sp>
    </p:spTree>
    <p:extLst>
      <p:ext uri="{BB962C8B-B14F-4D97-AF65-F5344CB8AC3E}">
        <p14:creationId xmlns:p14="http://schemas.microsoft.com/office/powerpoint/2010/main" val="302872587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</TotalTime>
  <Words>87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Calibri</vt:lpstr>
      <vt:lpstr>Tw Cen MT</vt:lpstr>
      <vt:lpstr>Tw Cen MT Condensed</vt:lpstr>
      <vt:lpstr>Wingdings 3</vt:lpstr>
      <vt:lpstr>Интеграл</vt:lpstr>
      <vt:lpstr>Конструкція  “would rather”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Конструкція  “would rather”</dc:title>
  <dc:creator>Katherine Kosheleva</dc:creator>
  <cp:lastModifiedBy>Katherine Kosheleva</cp:lastModifiedBy>
  <cp:revision>3</cp:revision>
  <dcterms:created xsi:type="dcterms:W3CDTF">2016-08-28T16:56:41Z</dcterms:created>
  <dcterms:modified xsi:type="dcterms:W3CDTF">2016-08-28T17:16:06Z</dcterms:modified>
</cp:coreProperties>
</file>