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09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5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872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111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66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391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8743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1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125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18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19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50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17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509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68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78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5EB0A-A795-4A7B-B457-7267BD659D07}" type="datetimeFigureOut">
              <a:rPr lang="uk-UA" smtClean="0"/>
              <a:t>23.09.2016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B2459B-BE79-4768-868F-DB3D21E8FB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91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91440"/>
            <a:ext cx="10515600" cy="404948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solidFill>
                  <a:srgbClr val="002060"/>
                </a:solidFill>
              </a:rPr>
              <a:t>Мультимедійний алгоритм компонентного аналізу технічного </a:t>
            </a:r>
            <a:r>
              <a:rPr lang="uk-UA" sz="2000" b="1" i="1" dirty="0" smtClean="0">
                <a:solidFill>
                  <a:srgbClr val="002060"/>
                </a:solidFill>
              </a:rPr>
              <a:t>об’єкту</a:t>
            </a:r>
            <a:endParaRPr lang="uk-UA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96561562"/>
              </p:ext>
            </p:extLst>
          </p:nvPr>
        </p:nvGraphicFramePr>
        <p:xfrm>
          <a:off x="352696" y="520055"/>
          <a:ext cx="11839304" cy="748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9826">
                  <a:extLst>
                    <a:ext uri="{9D8B030D-6E8A-4147-A177-3AD203B41FA5}">
                      <a16:colId xmlns:a16="http://schemas.microsoft.com/office/drawing/2014/main" val="3129120985"/>
                    </a:ext>
                  </a:extLst>
                </a:gridCol>
                <a:gridCol w="2959826">
                  <a:extLst>
                    <a:ext uri="{9D8B030D-6E8A-4147-A177-3AD203B41FA5}">
                      <a16:colId xmlns:a16="http://schemas.microsoft.com/office/drawing/2014/main" val="3296483615"/>
                    </a:ext>
                  </a:extLst>
                </a:gridCol>
                <a:gridCol w="2959826">
                  <a:extLst>
                    <a:ext uri="{9D8B030D-6E8A-4147-A177-3AD203B41FA5}">
                      <a16:colId xmlns:a16="http://schemas.microsoft.com/office/drawing/2014/main" val="1932576076"/>
                    </a:ext>
                  </a:extLst>
                </a:gridCol>
                <a:gridCol w="2959826">
                  <a:extLst>
                    <a:ext uri="{9D8B030D-6E8A-4147-A177-3AD203B41FA5}">
                      <a16:colId xmlns:a16="http://schemas.microsoft.com/office/drawing/2014/main" val="4097600176"/>
                    </a:ext>
                  </a:extLst>
                </a:gridCol>
              </a:tblGrid>
              <a:tr h="591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№з/п</a:t>
                      </a:r>
                      <a:endParaRPr lang="uk-UA" sz="1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Етапи словесних приписів викладача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42620" indent="-6426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42620" indent="-6426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Поетапне зображення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Завдання для учнів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045704"/>
                  </a:ext>
                </a:extLst>
              </a:tr>
              <a:tr h="1474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Регульований косинець  складається з таких основних елементів: А- вертикальний гвинт; Б- планшайба; В- горизонтальний гвинт; Г- каретка; Д- косинець; Е – противага.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806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 заготовки відносно осі шпинделя регулюють горизонтальним </a:t>
                      </a:r>
                      <a:r>
                        <a:rPr lang="uk-UA" sz="1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вертикальним </a:t>
                      </a:r>
                      <a:r>
                        <a:rPr lang="uk-UA" sz="1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гвинтами 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Рис.1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Регульований косинець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основі словесних приписів і рис.1 встановити відповідність у вигляді комбінації цифр і букв:1-;  2-; 3-;4- ;5- ;6- 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433204"/>
                  </a:ext>
                </a:extLst>
              </a:tr>
              <a:tr h="1319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Установлення й закріплення на токарному верстаті деяких деталей пов’язані із застосуванням спеціальних пристроїв або з вивірянням за допомогою вимірювальних приладів. До таких деталей належать ексцентрики різних видів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Рис.2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Обробка деталі з ексцентричною поверхнею на токарному верстаті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Оглянути рис.2 і назвати  затискне пристосування, яке використовується для закріплення заготовки при обробці завданої поверхні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053131"/>
                  </a:ext>
                </a:extLst>
              </a:tr>
              <a:tr h="1438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обробці в центрах нежорсткий вал відтискується, що призводить до деякого збільшення розмірів його середньої частини (</a:t>
                      </a:r>
                      <a:r>
                        <a:rPr lang="uk-UA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бочкоподібність</a:t>
                      </a: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вібрації і навіть до виривання заготовки із центрів. Тому нежорсткі вали обробляють в центрах з додатковою підтримкою спеціальними пристроями — люнетами.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Рис.3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Обробка заготовки  в люнеті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Оглянути рис.3 і визначити назву інструментів, пристосувань та заготовок відповідно до позицій 1-6.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136154"/>
                  </a:ext>
                </a:extLst>
              </a:tr>
              <a:tr h="2064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Короткі деталі зазвичай установлюють і кріплять у патронах, що поділяються на прості та самоцентруючи.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Рис.4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Обробка заготовки зі складним встановленням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Оглянути рис.4 і визначити спосіб встановлення заготовки та описати послідовність закріплення її на верстаті, переваги та недоліки такого методу встановлення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974615"/>
                  </a:ext>
                </a:extLst>
              </a:tr>
              <a:tr h="574948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828153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69" y="1094821"/>
            <a:ext cx="1950720" cy="111158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14" y="2579878"/>
            <a:ext cx="1916765" cy="99934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14" y="3952698"/>
            <a:ext cx="2044543" cy="10997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14" y="5319543"/>
            <a:ext cx="2307569" cy="117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6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238</Words>
  <Application>Microsoft Office PowerPoint</Application>
  <PresentationFormat>Широкоэкранный</PresentationFormat>
  <Paragraphs>61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Легкий дым</vt:lpstr>
      <vt:lpstr>Мультимедійний алгоритм компонентного аналізу технічного об’єкту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Валюша</dc:creator>
  <cp:lastModifiedBy>Валюша</cp:lastModifiedBy>
  <cp:revision>6</cp:revision>
  <dcterms:created xsi:type="dcterms:W3CDTF">2016-09-21T12:53:53Z</dcterms:created>
  <dcterms:modified xsi:type="dcterms:W3CDTF">2016-09-23T11:13:58Z</dcterms:modified>
</cp:coreProperties>
</file>